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5" r:id="rId3"/>
    <p:sldId id="266" r:id="rId4"/>
    <p:sldId id="261" r:id="rId5"/>
    <p:sldId id="267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4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B283-6FFF-47AD-BAF7-93364C141EF9}" type="datetimeFigureOut">
              <a:rPr lang="ko-KR" altLang="en-US" smtClean="0"/>
              <a:t>2023-02-28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FB08-B459-410B-8A1C-CDB1FCC154F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B283-6FFF-47AD-BAF7-93364C141EF9}" type="datetimeFigureOut">
              <a:rPr lang="ko-KR" altLang="en-US" smtClean="0"/>
              <a:t>2023-02-28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FB08-B459-410B-8A1C-CDB1FCC154F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B283-6FFF-47AD-BAF7-93364C141EF9}" type="datetimeFigureOut">
              <a:rPr lang="ko-KR" altLang="en-US" smtClean="0"/>
              <a:t>2023-02-28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FB08-B459-410B-8A1C-CDB1FCC154F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B283-6FFF-47AD-BAF7-93364C141EF9}" type="datetimeFigureOut">
              <a:rPr lang="ko-KR" altLang="en-US" smtClean="0"/>
              <a:t>2023-02-28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FB08-B459-410B-8A1C-CDB1FCC154F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B283-6FFF-47AD-BAF7-93364C141EF9}" type="datetimeFigureOut">
              <a:rPr lang="ko-KR" altLang="en-US" smtClean="0"/>
              <a:t>2023-02-28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FB08-B459-410B-8A1C-CDB1FCC154F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B283-6FFF-47AD-BAF7-93364C141EF9}" type="datetimeFigureOut">
              <a:rPr lang="ko-KR" altLang="en-US" smtClean="0"/>
              <a:t>2023-02-28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FB08-B459-410B-8A1C-CDB1FCC154F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B283-6FFF-47AD-BAF7-93364C141EF9}" type="datetimeFigureOut">
              <a:rPr lang="ko-KR" altLang="en-US" smtClean="0"/>
              <a:t>2023-02-28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FB08-B459-410B-8A1C-CDB1FCC154F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B283-6FFF-47AD-BAF7-93364C141EF9}" type="datetimeFigureOut">
              <a:rPr lang="ko-KR" altLang="en-US" smtClean="0"/>
              <a:t>2023-02-28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FB08-B459-410B-8A1C-CDB1FCC154F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B283-6FFF-47AD-BAF7-93364C141EF9}" type="datetimeFigureOut">
              <a:rPr lang="ko-KR" altLang="en-US" smtClean="0"/>
              <a:t>2023-02-28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FB08-B459-410B-8A1C-CDB1FCC154F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B283-6FFF-47AD-BAF7-93364C141EF9}" type="datetimeFigureOut">
              <a:rPr lang="ko-KR" altLang="en-US" smtClean="0"/>
              <a:t>2023-02-28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FB08-B459-410B-8A1C-CDB1FCC154F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B283-6FFF-47AD-BAF7-93364C141EF9}" type="datetimeFigureOut">
              <a:rPr lang="ko-KR" altLang="en-US" smtClean="0"/>
              <a:t>2023-02-28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FB08-B459-410B-8A1C-CDB1FCC154F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DB283-6FFF-47AD-BAF7-93364C141EF9}" type="datetimeFigureOut">
              <a:rPr lang="ko-KR" altLang="en-US" smtClean="0"/>
              <a:t>2023-02-28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DFB08-B459-410B-8A1C-CDB1FCC154F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sem@emergency.or.k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DDA323-744F-4B59-9F04-7746C6AD5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1. </a:t>
            </a:r>
            <a:r>
              <a:rPr lang="ko-KR" altLang="en-US" sz="4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평점신청양식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694EB6-192A-4699-B2C2-B5A752E99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○ 연수교육실시계획서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교육차시양식을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모두 작성하시기 바랍니다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</a:p>
          <a:p>
            <a:pPr marL="0" indent="0">
              <a:buNone/>
            </a:pP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○ 평점신청은 항상 교육일로부터 최소 </a:t>
            </a:r>
            <a:r>
              <a:rPr lang="en-US" altLang="ko-KR" sz="200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30</a:t>
            </a:r>
            <a:r>
              <a:rPr lang="ko-KR" altLang="en-US" sz="200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전에 보내주셔야 합니다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     </a:t>
            </a:r>
          </a:p>
          <a:p>
            <a:pPr marL="0" indent="0">
              <a:buNone/>
            </a:pP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(</a:t>
            </a:r>
            <a:r>
              <a:rPr lang="en-US" altLang="ko-KR" sz="200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KMA </a:t>
            </a:r>
            <a:r>
              <a:rPr lang="ko-KR" altLang="en-US" sz="200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최종 신청이 </a:t>
            </a:r>
            <a:r>
              <a:rPr lang="en-US" altLang="ko-KR" sz="200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21</a:t>
            </a:r>
            <a:r>
              <a:rPr lang="ko-KR" altLang="en-US" sz="200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전</a:t>
            </a:r>
            <a:r>
              <a:rPr lang="en-US" altLang="ko-KR" sz="200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그 이후에는 불가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>
              <a:buNone/>
            </a:pP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○ 매뉴얼에 나와있는 부분을 꼼꼼히 </a:t>
            </a:r>
            <a:r>
              <a:rPr lang="ko-KR" altLang="en-US" sz="20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읽어보신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후 작성하시기 바랍니다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</a:p>
          <a:p>
            <a:pPr marL="0" indent="0">
              <a:buNone/>
            </a:pP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○ 주의사항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체크리스트 읽어 보신 후 위배되는 점이 없으시면 연수교육실시계획서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교육차시양식을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2"/>
              </a:rPr>
              <a:t>ksemedu@emergency.or.kr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로 보내주시기 바랍니다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</a:p>
          <a:p>
            <a:pPr marL="0" indent="0">
              <a:buNone/>
            </a:pP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○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코로나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19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로 인해 온라인 평점신청은 한시적으로 </a:t>
            </a:r>
            <a:r>
              <a:rPr lang="en-US" altLang="ko-KR" sz="200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2021</a:t>
            </a:r>
            <a:r>
              <a:rPr lang="ko-KR" altLang="en-US" sz="200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200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12</a:t>
            </a:r>
            <a:r>
              <a:rPr lang="ko-KR" altLang="en-US" sz="200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200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31</a:t>
            </a:r>
            <a:r>
              <a:rPr lang="ko-KR" altLang="en-US" sz="200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까지 신청 가능합니다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</a:p>
          <a:p>
            <a:pPr marL="0" indent="0">
              <a:buNone/>
            </a:pP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07949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DDA323-744F-4B59-9F04-7746C6AD5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2. </a:t>
            </a:r>
            <a:r>
              <a:rPr lang="ko-KR" altLang="en-US" sz="4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연수교육실시계획서</a:t>
            </a:r>
            <a:r>
              <a:rPr lang="en-US" altLang="ko-KR" sz="4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4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오프라인</a:t>
            </a:r>
            <a:r>
              <a:rPr lang="en-US" altLang="ko-KR" sz="4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400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694EB6-192A-4699-B2C2-B5A752E99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○ 한글파일에 있는 내용을 모두 입력하여 주시기 바랍니다</a:t>
            </a:r>
            <a:r>
              <a:rPr lang="en-US" altLang="ko-KR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 marL="0" indent="0">
              <a:buNone/>
            </a:pPr>
            <a:endParaRPr lang="en-US" altLang="ko-KR" sz="200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ko-KR" altLang="en-US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○ 교육 장소</a:t>
            </a:r>
            <a:r>
              <a:rPr lang="en-US" altLang="ko-KR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강의실명 및 층수 세부기재</a:t>
            </a:r>
            <a:br>
              <a:rPr lang="ko-KR" altLang="en-US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</a:br>
            <a:r>
              <a:rPr lang="ko-KR" altLang="en-US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  </a:t>
            </a:r>
            <a:r>
              <a:rPr lang="en-US" altLang="ko-KR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ex)</a:t>
            </a:r>
            <a:r>
              <a:rPr lang="ko-KR" altLang="en-US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대한의사협회 </a:t>
            </a:r>
            <a:r>
              <a:rPr lang="en-US" altLang="ko-KR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층 대회의실 </a:t>
            </a:r>
            <a:r>
              <a:rPr lang="en-US" altLang="ko-KR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다수룸일 경우</a:t>
            </a:r>
            <a:r>
              <a:rPr lang="en-US" altLang="ko-KR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대한의사협회 대회의실 외 </a:t>
            </a:r>
            <a:r>
              <a:rPr lang="en-US" altLang="ko-KR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개룸</a:t>
            </a:r>
            <a:r>
              <a:rPr lang="en-US" altLang="ko-KR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>
              <a:buNone/>
            </a:pPr>
            <a:endParaRPr lang="en-US" altLang="ko-KR" sz="200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ko-KR" altLang="en-US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○ 교육문의</a:t>
            </a:r>
            <a:r>
              <a:rPr lang="en-US" altLang="ko-KR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연락처는 반드시 연락가능한 번호로 입력 하시기 바랍니다</a:t>
            </a:r>
            <a:r>
              <a:rPr lang="en-US" altLang="ko-KR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</a:p>
          <a:p>
            <a:pPr marL="0" indent="0">
              <a:buNone/>
            </a:pPr>
            <a:r>
              <a:rPr lang="en-US" altLang="ko-KR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교육생이 전화연락을 받아야 하기에 사무국전화</a:t>
            </a:r>
            <a:r>
              <a:rPr lang="en-US" altLang="ko-KR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휴대폰 모두 기재 부탁드립니다</a:t>
            </a:r>
            <a:r>
              <a:rPr lang="en-US" altLang="ko-KR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연락처 없으면 교육신청이 불가합니다</a:t>
            </a:r>
            <a:r>
              <a:rPr lang="en-US" altLang="ko-KR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1860314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DDA323-744F-4B59-9F04-7746C6AD5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2. </a:t>
            </a:r>
            <a:r>
              <a:rPr lang="ko-KR" altLang="en-US" sz="4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연수교육실시계획서</a:t>
            </a:r>
            <a:r>
              <a:rPr lang="en-US" altLang="ko-KR" sz="4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4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온라인</a:t>
            </a:r>
            <a:r>
              <a:rPr lang="en-US" altLang="ko-KR" sz="4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400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694EB6-192A-4699-B2C2-B5A752E99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○ 한글파일에 있는 내용을 모두 입력하여 주시기 바랍니다</a:t>
            </a:r>
            <a:r>
              <a:rPr lang="en-US" altLang="ko-KR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 marL="0" indent="0">
              <a:buNone/>
            </a:pPr>
            <a:r>
              <a:rPr lang="en-US" altLang="ko-KR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제목에 꼭 온라인으로 표기 부탁드립니다</a:t>
            </a:r>
            <a:r>
              <a:rPr lang="en-US" altLang="ko-KR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.)</a:t>
            </a:r>
          </a:p>
          <a:p>
            <a:pPr marL="0" indent="0">
              <a:buNone/>
            </a:pPr>
            <a:endParaRPr lang="en-US" altLang="ko-KR" sz="200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ko-KR" altLang="en-US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○ 교육 장소</a:t>
            </a:r>
            <a:r>
              <a:rPr lang="en-US" altLang="ko-KR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온라인으로 기재</a:t>
            </a:r>
            <a:r>
              <a:rPr lang="en-US" altLang="ko-KR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실시간 화상회의 혹은 녹화강연 송출방식 두 가지 중 교육 방법에 대해 선택후 교육장소에 적어주시기 바랍니다</a:t>
            </a:r>
            <a:r>
              <a:rPr lang="en-US" altLang="ko-KR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br>
              <a:rPr lang="ko-KR" altLang="en-US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</a:br>
            <a:r>
              <a:rPr lang="ko-KR" altLang="en-US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  </a:t>
            </a:r>
            <a:endParaRPr lang="en-US" altLang="ko-KR" sz="200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ko-KR" altLang="en-US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○ 교육문의</a:t>
            </a:r>
            <a:r>
              <a:rPr lang="en-US" altLang="ko-KR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연락처는 반드시 연락가능한 번호로 입력 하시기 바랍니다</a:t>
            </a:r>
            <a:r>
              <a:rPr lang="en-US" altLang="ko-KR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</a:p>
          <a:p>
            <a:pPr marL="0" indent="0">
              <a:buNone/>
            </a:pPr>
            <a:r>
              <a:rPr lang="en-US" altLang="ko-KR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교육생이 전화연락을 받아야 하기에 사무국전화</a:t>
            </a:r>
            <a:r>
              <a:rPr lang="en-US" altLang="ko-KR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휴대폰 모두 기재 부탁드립니다</a:t>
            </a:r>
            <a:r>
              <a:rPr lang="en-US" altLang="ko-KR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연락처 없으면 교육신청이 불가합니다</a:t>
            </a:r>
            <a:r>
              <a:rPr lang="en-US" altLang="ko-KR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.)</a:t>
            </a:r>
          </a:p>
          <a:p>
            <a:pPr marL="0" indent="0">
              <a:buNone/>
            </a:pPr>
            <a:endParaRPr lang="en-US" altLang="ko-KR" sz="200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ko-KR" altLang="en-US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○</a:t>
            </a:r>
            <a:r>
              <a:rPr lang="en-US" altLang="ko-KR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비고란</a:t>
            </a:r>
            <a:r>
              <a:rPr lang="en-US" altLang="ko-KR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녹화강연송출일 경우 </a:t>
            </a:r>
            <a:endParaRPr lang="en-US" altLang="ko-KR" sz="200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하루동안 </a:t>
            </a:r>
            <a:r>
              <a:rPr lang="en-US" altLang="ko-KR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00:00~23:59:59 </a:t>
            </a:r>
            <a:r>
              <a:rPr lang="ko-KR" altLang="en-US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녹화방송 송출을 기재해 주시기 바랍니다</a:t>
            </a:r>
            <a:r>
              <a:rPr lang="en-US" altLang="ko-KR" sz="2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4020784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DDA323-744F-4B59-9F04-7746C6AD5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3. </a:t>
            </a:r>
            <a:r>
              <a:rPr lang="ko-KR" altLang="en-US" sz="4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교육차시양식</a:t>
            </a:r>
            <a:r>
              <a:rPr lang="en-US" altLang="ko-KR" sz="4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4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오프라인</a:t>
            </a:r>
            <a:r>
              <a:rPr lang="en-US" altLang="ko-KR" sz="4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400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694EB6-192A-4699-B2C2-B5A752E99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 anchor="t"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○ 엑셀양식에 있는 내용을 모두 입력해 주시기 바랍니다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ko-KR" sz="2500" b="1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○ 구분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ㅁ교육시간 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실제 교육</a:t>
            </a:r>
            <a:endParaRPr lang="en-US" altLang="ko-KR" sz="2500" b="1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ㅁ휴식 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coffee break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ㅁ토론 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토론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최소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분이상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ㅁ식사 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점심시간</a:t>
            </a:r>
            <a:endParaRPr lang="en-US" altLang="ko-KR" sz="2500" b="1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ㅁ기타 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개회사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등록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폐회사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상금수여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Quiz 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 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ko-KR" sz="2500" b="1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○ 평점시간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EX) 4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점 교육일 경우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 시간이 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시간이 되어야 하며 그 중 순수교육시간 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50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분씩 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200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분이 되어야 신청이 가능합니다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(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토론 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분씩 가능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ko-KR" sz="2500" b="1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○ 교육제목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강사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소속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연제가 미정 혹은 강사가 섭외되지 않았을 경우빈칸으로 보내시면 </a:t>
            </a:r>
            <a:r>
              <a:rPr lang="ko-KR" altLang="en-US" sz="2500" b="1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등록 불가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반드시 정확한 성함과 강의명을 입력하시기 바랍니다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추후 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변경된 내용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강사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소속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장소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 있으면 </a:t>
            </a:r>
            <a:r>
              <a:rPr lang="ko-KR" altLang="en-US" sz="2500" b="1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교육일로부터 </a:t>
            </a:r>
            <a:r>
              <a:rPr lang="en-US" altLang="ko-KR" sz="2500" b="1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2500" b="1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전에 반드시 학회사무국으로 연락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하여 </a:t>
            </a:r>
            <a:r>
              <a:rPr lang="ko-KR" altLang="en-US" sz="2500" b="1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최종 프로그램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을 보내주셔야 합니다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(</a:t>
            </a:r>
            <a:r>
              <a:rPr lang="ko-KR" altLang="en-US" sz="2500" b="1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강의내용 변경 시 평점 승인을 다시 받을 수 있습니다</a:t>
            </a:r>
            <a:r>
              <a:rPr lang="en-US" altLang="ko-KR" sz="2500" b="1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ko-KR" sz="2500" b="1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○ 교육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url: 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반드시 링크 확인 후 입력 부탁드립니다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ko-KR" sz="2500" b="1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○ 강의실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실제 강의하는 곳이 </a:t>
            </a:r>
            <a:r>
              <a:rPr lang="en-US" altLang="ko-KR" sz="2500" b="1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2500" b="1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 이상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이면 모두 적어주셔야 합니다 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ko-KR" sz="2500" b="1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○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필수여부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 학회만 해당되오니 빈 칸으로 놔두시면 됩니다</a:t>
            </a: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 </a:t>
            </a:r>
          </a:p>
          <a:p>
            <a:pPr marL="0" indent="0">
              <a:buNone/>
            </a:pPr>
            <a:r>
              <a:rPr lang="en-US" altLang="ko-KR" sz="16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</a:p>
          <a:p>
            <a:endParaRPr lang="en-US" altLang="ko-KR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63271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DDA323-744F-4B59-9F04-7746C6AD5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3. </a:t>
            </a:r>
            <a:r>
              <a:rPr lang="ko-KR" altLang="en-US" sz="4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교육차시양식</a:t>
            </a:r>
            <a:r>
              <a:rPr lang="en-US" altLang="ko-KR" sz="4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4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온라인</a:t>
            </a:r>
            <a:r>
              <a:rPr lang="en-US" altLang="ko-KR" sz="4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400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694EB6-192A-4699-B2C2-B5A752E99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 anchor="ctr"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○ 엑셀양식에 있는 내용을 모두 입력해 주시기 바랍니다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ko-KR" sz="3000" b="1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○ 구분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온라인 경우 녹화강연 송출 시 보통 휴식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식사시간은 없기 때문에 교육시간으로 기재해 주시기 바랍니다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01:00 </a:t>
            </a: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부터 입력해 주시기 바랍니다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ㅁ교육시간 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실제 교육</a:t>
            </a:r>
            <a:endParaRPr lang="en-US" altLang="ko-KR" sz="3000" b="1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ㅁ기타 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개회사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등록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폐회사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상금수여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Quiz </a:t>
            </a: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</a:t>
            </a:r>
            <a:endParaRPr lang="en-US" altLang="ko-KR" sz="3000" b="1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○ 교육제목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강사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소속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연제가 미정 혹은 강사가 섭외되지 않았을 경우 빈칸으로 보내시면 </a:t>
            </a:r>
            <a:r>
              <a:rPr lang="ko-KR" altLang="en-US" sz="3000" b="1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등록 불가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반드시 정확한 성함과 강의명을 입력하시기 바랍니다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추후 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변경된 내용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강사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소속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장소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 있으면 </a:t>
            </a:r>
            <a:r>
              <a:rPr lang="ko-KR" altLang="en-US" sz="3000" b="1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교육일로부터 </a:t>
            </a:r>
            <a:r>
              <a:rPr lang="en-US" altLang="ko-KR" sz="3000" b="1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3000" b="1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전에 반드시 학회사무국으로 연락</a:t>
            </a: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하여 </a:t>
            </a:r>
            <a:r>
              <a:rPr lang="ko-KR" altLang="en-US" sz="3000" b="1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최종 프로그램</a:t>
            </a: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을 보내주셔야 합니다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(</a:t>
            </a:r>
            <a:r>
              <a:rPr lang="ko-KR" altLang="en-US" sz="3000" b="1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강의내용 변경 시 평점 승인을 다시 받을 수 있습니다</a:t>
            </a:r>
            <a:r>
              <a:rPr lang="en-US" altLang="ko-KR" sz="3000" b="1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ko-KR" sz="3000" b="1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○ 교육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url: </a:t>
            </a: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반드시 링크 확인 후 입력 부탁드립니다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(</a:t>
            </a: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교육신청 시 강의장 사이트가 미정일 경우 사전등록 페이지로 보내주시고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반드시 교육일 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전에 실제 강의장 사이트 보내주시기 바랍니다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.)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ko-KR" sz="3000" b="1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○ 실제 강의장 및 아이디 제출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3000" b="1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교육일로부터 </a:t>
            </a:r>
            <a:r>
              <a:rPr lang="en-US" altLang="ko-KR" sz="3000" b="1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3000" b="1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전까지 </a:t>
            </a: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실제 </a:t>
            </a:r>
            <a:r>
              <a:rPr lang="ko-KR" altLang="en-US" sz="3000" b="1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교육</a:t>
            </a:r>
            <a:r>
              <a:rPr lang="en-US" altLang="ko-KR" sz="3000" b="1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URL</a:t>
            </a:r>
            <a:r>
              <a:rPr lang="ko-KR" altLang="en-US" sz="3000" b="1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과 </a:t>
            </a:r>
            <a:r>
              <a:rPr lang="en-US" altLang="ko-KR" sz="3000" b="1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Test </a:t>
            </a:r>
            <a:r>
              <a:rPr lang="ko-KR" altLang="en-US" sz="3000" b="1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아이디 및 비번</a:t>
            </a: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을 제출해 주시기 바랍니다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.)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ko-KR" sz="3000" b="1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○ 평점시간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</a:t>
            </a: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시간 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점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ko-KR" sz="3000" b="1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○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필수여부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 학회만 해당되오니 빈 칸으로 놔두시면 됩니다</a:t>
            </a:r>
            <a:r>
              <a:rPr lang="en-US" altLang="ko-KR" sz="3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ko-KR" sz="25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</a:p>
          <a:p>
            <a:endParaRPr lang="en-US" altLang="ko-KR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70281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DDA323-744F-4B59-9F04-7746C6AD5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4. </a:t>
            </a:r>
            <a:r>
              <a:rPr lang="ko-KR" altLang="en-US" sz="4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주의사항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694EB6-192A-4699-B2C2-B5A752E99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 anchor="t">
            <a:normAutofit fontScale="25000" lnSpcReduction="2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ko-KR" altLang="en-US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○ 연수교육 신청 일자​</a:t>
            </a:r>
            <a:r>
              <a:rPr lang="en-US" altLang="ko-KR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반드시 연수교육 개최일 </a:t>
            </a:r>
            <a:r>
              <a:rPr lang="en-US" altLang="ko-KR" sz="720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21</a:t>
            </a:r>
            <a:r>
              <a:rPr lang="ko-KR" altLang="en-US" sz="720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r>
              <a:rPr lang="ko-KR" altLang="en-US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이전 신청 </a:t>
            </a:r>
            <a:r>
              <a:rPr lang="en-US" altLang="ko-KR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ko-KR" altLang="en-US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그 이후에는 불가능</a:t>
            </a:r>
            <a:r>
              <a:rPr lang="en-US" altLang="ko-KR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ko-KR" altLang="en-US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○ 불인정 장소</a:t>
            </a:r>
            <a:br>
              <a:rPr lang="ko-KR" altLang="en-US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</a:br>
            <a:r>
              <a:rPr lang="ko-KR" altLang="en-US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     </a:t>
            </a:r>
            <a:r>
              <a:rPr lang="en-US" altLang="ko-KR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골프장 등 교육장소가 교육장소로서 부적합한 곳</a:t>
            </a:r>
            <a:br>
              <a:rPr lang="ko-KR" altLang="en-US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</a:br>
            <a:r>
              <a:rPr lang="ko-KR" altLang="en-US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     </a:t>
            </a:r>
            <a:r>
              <a:rPr lang="en-US" altLang="ko-KR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제약회사나 의료기기 관련 회사에서 연수교육을 실시하는 경우 </a:t>
            </a:r>
            <a:br>
              <a:rPr lang="ko-KR" altLang="en-US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</a:br>
            <a:r>
              <a:rPr lang="ko-KR" altLang="en-US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     </a:t>
            </a:r>
            <a:r>
              <a:rPr lang="en-US" altLang="ko-KR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독립된 컨퍼런스 룸과 시청작 기자재가 완비되어 있지 않은 식당</a:t>
            </a:r>
            <a:br>
              <a:rPr lang="ko-KR" altLang="en-US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</a:br>
            <a:r>
              <a:rPr lang="ko-KR" altLang="en-US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○ 인정 장소</a:t>
            </a:r>
            <a:br>
              <a:rPr lang="ko-KR" altLang="en-US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</a:br>
            <a:r>
              <a:rPr lang="ko-KR" altLang="en-US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     </a:t>
            </a:r>
            <a:r>
              <a:rPr lang="en-US" altLang="ko-KR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병원이나 학교 회의실</a:t>
            </a:r>
            <a:r>
              <a:rPr lang="en-US" altLang="ko-KR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호텔 컨퍼런스 룸 등 </a:t>
            </a:r>
            <a:br>
              <a:rPr lang="ko-KR" altLang="en-US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</a:br>
            <a:r>
              <a:rPr lang="ko-KR" altLang="en-US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     </a:t>
            </a:r>
            <a:r>
              <a:rPr lang="en-US" altLang="ko-KR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 식당의 경우에는 교육을 위한 독립된 공간과 시청각시설</a:t>
            </a:r>
            <a:r>
              <a:rPr lang="en-US" altLang="ko-KR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스크린</a:t>
            </a:r>
            <a:r>
              <a:rPr lang="en-US" altLang="ko-KR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빔</a:t>
            </a:r>
            <a:r>
              <a:rPr lang="en-US" altLang="ko-KR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마이크 등</a:t>
            </a:r>
            <a:r>
              <a:rPr lang="en-US" altLang="ko-KR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 있어야 함</a:t>
            </a:r>
            <a:br>
              <a:rPr lang="ko-KR" altLang="en-US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</a:br>
            <a:r>
              <a:rPr lang="ko-KR" altLang="en-US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 ○ 호텔식당</a:t>
            </a:r>
            <a:r>
              <a:rPr lang="en-US" altLang="ko-KR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일반식당 등의 교육 장소에서 실시한 </a:t>
            </a:r>
            <a:r>
              <a:rPr lang="en-US" altLang="ko-KR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평점 교육은 자동 지도감독 대상으로 분류</a:t>
            </a:r>
            <a:r>
              <a:rPr lang="en-US" altLang="ko-KR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72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지도감독 대상이 될 수 있음 ​</a:t>
            </a:r>
          </a:p>
          <a:p>
            <a:pPr marL="0" indent="0">
              <a:buNone/>
            </a:pPr>
            <a:r>
              <a:rPr lang="ko-KR" altLang="en-US" sz="27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​</a:t>
            </a:r>
          </a:p>
          <a:p>
            <a:pPr marL="0" indent="0">
              <a:buNone/>
            </a:pPr>
            <a:br>
              <a:rPr lang="ko-KR" altLang="en-US" sz="2400"/>
            </a:br>
            <a:r>
              <a:rPr lang="ko-KR" altLang="en-US" sz="2400"/>
              <a:t>    </a:t>
            </a:r>
            <a:endParaRPr lang="en-US" altLang="ko-KR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49903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DDA323-744F-4B59-9F04-7746C6AD5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5. </a:t>
            </a:r>
            <a:r>
              <a:rPr lang="ko-KR" altLang="en-US" sz="4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체크리스트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694EB6-192A-4699-B2C2-B5A752E99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ko-KR" altLang="en-US" sz="2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○ 체크리스트 한 번 읽어보시고</a:t>
            </a:r>
            <a:r>
              <a:rPr lang="en-US" altLang="ko-KR" sz="2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위배사항이 없는지 확인부탁드립니다</a:t>
            </a:r>
            <a:r>
              <a:rPr lang="en-US" altLang="ko-KR" sz="27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</a:p>
          <a:p>
            <a:pPr marL="0" indent="0">
              <a:lnSpc>
                <a:spcPct val="160000"/>
              </a:lnSpc>
              <a:buNone/>
            </a:pPr>
            <a:br>
              <a:rPr lang="ko-KR" altLang="en-US" sz="2400"/>
            </a:br>
            <a:r>
              <a:rPr lang="ko-KR" altLang="en-US" sz="2400"/>
              <a:t>    </a:t>
            </a:r>
            <a:endParaRPr lang="en-US" altLang="ko-KR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32A5A1B0-1CAE-4741-9F15-3641B5B5B7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60638"/>
            <a:ext cx="9144000" cy="4022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273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DDA323-744F-4B59-9F04-7746C6AD5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5. </a:t>
            </a:r>
            <a:r>
              <a:rPr lang="ko-KR" altLang="en-US" sz="400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체크리스트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694EB6-192A-4699-B2C2-B5A752E99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ko-KR" altLang="en-US" sz="2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○ 체크리스트 한 번 읽어보시고</a:t>
            </a:r>
            <a:r>
              <a:rPr lang="en-US" altLang="ko-KR" sz="2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위배사항이 없는지 확인부탁드립니다</a:t>
            </a:r>
            <a:r>
              <a:rPr lang="en-US" altLang="ko-KR" sz="2700" b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</a:p>
          <a:p>
            <a:pPr marL="0" indent="0">
              <a:lnSpc>
                <a:spcPct val="160000"/>
              </a:lnSpc>
              <a:buNone/>
            </a:pPr>
            <a:br>
              <a:rPr lang="ko-KR" altLang="en-US" sz="2400"/>
            </a:br>
            <a:r>
              <a:rPr lang="ko-KR" altLang="en-US" sz="2400"/>
              <a:t>    </a:t>
            </a:r>
            <a:endParaRPr lang="en-US" altLang="ko-KR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9489F400-BAA2-486C-90AB-714D632063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49105"/>
            <a:ext cx="9144000" cy="3472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890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772</Words>
  <Application>Microsoft Office PowerPoint</Application>
  <PresentationFormat>화면 슬라이드 쇼(4:3)</PresentationFormat>
  <Paragraphs>77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2" baseType="lpstr">
      <vt:lpstr>맑은 고딕</vt:lpstr>
      <vt:lpstr>함초롬돋움</vt:lpstr>
      <vt:lpstr>Arial</vt:lpstr>
      <vt:lpstr>Office 테마</vt:lpstr>
      <vt:lpstr>1. 평점신청양식</vt:lpstr>
      <vt:lpstr>2. 연수교육실시계획서(오프라인)</vt:lpstr>
      <vt:lpstr>2. 연수교육실시계획서(온라인)</vt:lpstr>
      <vt:lpstr>3. 교육차시양식(오프라인)</vt:lpstr>
      <vt:lpstr>3. 교육차시양식(온라인)</vt:lpstr>
      <vt:lpstr>4. 주의사항</vt:lpstr>
      <vt:lpstr>5. 체크리스트</vt:lpstr>
      <vt:lpstr>5. 체크리스트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1</dc:creator>
  <cp:lastModifiedBy>11521</cp:lastModifiedBy>
  <cp:revision>16</cp:revision>
  <dcterms:created xsi:type="dcterms:W3CDTF">2010-11-04T00:45:28Z</dcterms:created>
  <dcterms:modified xsi:type="dcterms:W3CDTF">2023-02-28T04:46:17Z</dcterms:modified>
</cp:coreProperties>
</file>